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191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5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harden your hearts as you did at Meribah,as you did that day at Massah in the wildernes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your ancestors tested me;they tried me, though they had seen what I di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orty years I was angry with that generation;I said, ‘They are a people whose hearts go astray,and they have not known my ways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declared on oath in my anger,‘They shall never enter my rest.’ 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5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 us sing for joy to the Lord;let us shout aloud to the Rock of our salv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come before him with thanksgivingand extol him with music and so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the great God,the great King above all go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hand are the depths of the earth,and the mountain peaks belong to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is his, for he made it,and his hands formed the dry l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 us bow down in worship,let us kneel before the Lord our Maker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our Godand we are the people of his pasture,the flock under his care.Today, if only you would hear his voic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2026-07-22T06:47:51Z</dcterms:created>
  <dcterms:modified xsi:type="dcterms:W3CDTF">2026-07-22T06:47:51Z</dcterms:modified>
  <dc:title>Bible.com.au: Psalms 95:1-11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