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2349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95:1-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, let us sing for joy to the Lord;let us shout aloud to the Rock of our salvatio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us come before him with thanksgivingand extol him with music and song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0">
  <a:themeElements>
    <a:clrScheme name="Theme4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2026-10-05T16:44:29Z</dcterms:created>
  <dcterms:modified xsi:type="dcterms:W3CDTF">2026-10-05T16:44:29Z</dcterms:modified>
  <dc:title>Bible.com.au: Psalms 95:1-2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