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sing for joy to the Lord;let us shout aloud to the Rock of 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extol him with music and so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2026-06-04T07:23:00Z</dcterms:created>
  <dcterms:modified xsi:type="dcterms:W3CDTF">2026-06-04T07:23:00Z</dcterms:modified>
  <dc:title>Bible.com.au: Psalm 95:1-2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