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960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95:1-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let us sing for joy to the Lord;let us shout aloud to the Rock of our salvati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come before him with thanksgivingand extol him with music and so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2026-08-04T21:42:36Z</dcterms:created>
  <dcterms:modified xsi:type="dcterms:W3CDTF">2026-08-04T21:42:36Z</dcterms:modified>
  <dc:title>Bible.com.au: Psalm 95:1-2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