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164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ice, you senseless ones among the people;you fools, when will you become wis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who fashioned the ear not hear?Does he who formed the eye not s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who disciplines nations not punish?Does he who teaches mankind lack knowledg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all human plans;he knows that they are futi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you discipline, Lord,the one you teach from your law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rant them relief from days of trouble,till a pit is dug for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reject his people;he will never forsake his inheritan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will again be founded on righteousness,and all the upright in heart will follow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wicked?Who will take a stand for me against evildoer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given me help,I would soon have dwelt in the silence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4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“My foot is slipping,”your unfailing love, Lord, support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xiety was great within me,your consolation brought me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corrupt throne be allied with you—a throne that brings on misery by its decree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and together against the righteousand condemn the innocent to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become my fortress,and my God the rock in whom I take refug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pay them for their sinsand destroy them for their wickedness;the Lord our God will destroy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God who avenges.O God who avenges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Judge of the earth;pay back to the proud what they deser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will the wicked,how long will the wicked be jubila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 out arrogant words;all the evildoers are full of boast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your people, Lord;they oppress you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foreigner;they murder the father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The Lord does not see;the God of Jacob takes no notic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2026-07-04T21:23:22Z</dcterms:created>
  <dcterms:modified xsi:type="dcterms:W3CDTF">2026-07-04T21:23:22Z</dcterms:modified>
  <dc:title>Bible.com.au: Psalms 94:1-23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