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480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are forever exalt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urely your enemies, Lord,surely your enemies will perish;all evildoers will be scatter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exalted my horn like that of a wild ox;fine oils have been poured on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have seen the defeat of my adversaries;my ears have heard the rout of my wicked fo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flourish like a palm tree,they will grow like a cedar of Lebano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nted in the house of the Lord,they will flourish in the courts of our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ill bear fruit in old age,they will stay fresh and green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, “The Lord is upright;he is my Rock, and there is no wickedness in him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2A psalm. A song. For the Sabbath da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praise the Lordand make music to your name, O Most High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claiming your love in the morningand your faithfulness at night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music of the ten-stringed lyreand the melody of the har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make me glad by your deeds, Lord;I sing for joy at what your hands have don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great are your works, Lord,how profound your thought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nseless people do not know,fools do not understand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gh the wicked spring up like grassand all evildoers flourish,they will be destroyed for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2026-07-22T14:49:33Z</dcterms:created>
  <dcterms:modified xsi:type="dcterms:W3CDTF">2026-07-22T14:49:33Z</dcterms:modified>
  <dc:title>Bible.com.au: Psalms 92:1-15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