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28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forever exal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your enemies, Lord,surely your enemies will perish;all evildoers will be scatt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xalted my horn like that of a wild ox;fine oils have been poured o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seen the defeat of my adversaries;my ears have heard the rout of my wicked fo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flourish like a palm tree,they will grow like a cedar of Lebano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ted in the house of the Lord,they will flourish in the courts of 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till bear fruit in old age,they will stay fresh and gree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ing, “The Lord is upright;he is my Rock, and there is no wickedness in him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2A psalm. A song.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 praise the Lordand make music to your name, O Most High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ing your love in the morningand your faithfulness at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music of the ten-stringed lyreand the melody of the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make me glad by your deeds, Lord;I sing for joy at what your hands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are your works, Lord,how profound your thou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eless people do not know,fools do not understan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gh the wicked spring up like grassand all evildoers flourish,they will be destroyed for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2026-09-15T21:09:58Z</dcterms:created>
  <dcterms:modified xsi:type="dcterms:W3CDTF">2026-09-15T21:09:58Z</dcterms:modified>
  <dc:title>Bible.com.au: Psalms 92:1-15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