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0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only observe with your eyesand see the punishment of the wic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ay, “The Lord is my refuge,”and you make the Most High your dwell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rm will overtake you,no disaster will come near your 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command his angels concerning youto guard you in all your way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ft you up in their hands,so that you will not strike your foot against a st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read on the lion and the cobra;you will trample the great lion and the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cause he loves me,” says the Lord, “I will rescue him;I will protect him, for he acknowledges my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n me, and I will answer him;I will be with him in trouble,I will deliver him and hono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I will satisfy himand show him my salvation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wells in the shelter of the Most Highwill rest in the shadow of the Almigh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“He is my refuge and my fortress,my God, in whom I trust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will save youfrom the fowler’s snareand from the deadly pesti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over you with his feathers,and under his wings you will find refuge;his faithfulness will be your shield and ramp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fear the terror of night,nor the arrow that flies by d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e pestilence that stalks in the darkness,nor the plague that destroys at mid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may fall at your side,ten thousand at your right hand,but it will not come nea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2026-09-15T17:46:28Z</dcterms:created>
  <dcterms:modified xsi:type="dcterms:W3CDTF">2026-09-15T17:46:28Z</dcterms:modified>
  <dc:title>Bible.com.au: Psalms 91:1-16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