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presProps" Target="presProps.xml"/>
  <Relationship Id="rId23" Type="http://schemas.openxmlformats.org/officeDocument/2006/relationships/viewProps" Target="viewProps.xml"/>
  <Relationship Id="rId2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7018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91:1-1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will only observe with your eyesand see the punishment of the wicked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you say, “The Lord is my refuge,”and you make the Most High your dwelling,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 harm will overtake you,no disaster will come near your tent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e will command his angels concerning youto guard you in all your ways;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will lift you up in their hands,so that you will not strike your foot against a ston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will tread on the lion and the cobra;you will trample the great lion and the serpent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Because he loves me,” says the Lord, “I will rescue him;I will protect him, for he acknowledges my name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ill call on me, and I will answer him;I will be with him in trouble,I will deliver him and honor him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th long life I will satisfy himand show him my salvation.”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91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ever dwells in the shelter of the Most Highwill rest in the shadow of the Almighty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say of the Lord, “He is my refuge and my fortress,my God, in whom I trust.”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urely he will save youfrom the fowler’s snareand from the deadly pestilenc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ill cover you with his feathers,and under his wings you will find refuge;his faithfulness will be your shield and rampart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will not fear the terror of night,nor the arrow that flies by day,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r the pestilence that stalks in the darkness,nor the plague that destroys at midday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thousand may fall at your side,ten thousand at your right hand,but it will not come near you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4">
  <a:themeElements>
    <a:clrScheme name="Theme5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2026-07-26T08:18:28Z</dcterms:created>
  <dcterms:modified xsi:type="dcterms:W3CDTF">2026-07-26T08:18:28Z</dcterms:modified>
  <dc:title>Bible.com.au: Psalms 91:1-16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