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only observe with your eyesand see the punishment of the wick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ay, “The Lord is my refuge,”and you make the Most High your dwelling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arm will overtake you,no disaster will come near your t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command his angels concerning youto guard you in all your way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ft you up in their hands,so that you will not strike your foot against a st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tread on the lion and the cobra;you will trample the great lion and the serpe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cause he loves me,” says the Lord, “I will rescue him;I will protect him, for he acknowledges my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call on me, and I will answer him;I will be with him in trouble,I will deliver him and honor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long life I will satisfy himand show him my salvation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1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wells in the shelter of the Most Highwill rest in the shadow of the Almigh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of the Lord, “He is my refuge and my fortress,my God, in whom I trust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will save youfrom the fowler’s snareand from the deadly pestil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cover you with his feathers,and under his wings you will find refuge;his faithfulness will be your shield and ramp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t fear the terror of night,nor the arrow that flies by day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the pestilence that stalks in the darkness,nor the plague that destroys at midd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ousand may fall at your side,ten thousand at your right hand,but it will not come near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2026-05-23T02:17:19Z</dcterms:created>
  <dcterms:modified xsi:type="dcterms:W3CDTF">2026-05-23T02:17:19Z</dcterms:modified>
  <dc:title>Bible.com.au: Psalms 91:1-16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