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885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1:9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ay, “The Lord is my refuge,”and you make the Most High your dwell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harm will overtake you,no disaster will come near your te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2026-06-04T11:24:38Z</dcterms:created>
  <dcterms:modified xsi:type="dcterms:W3CDTF">2026-06-04T11:24:38Z</dcterms:modified>
  <dc:title>Bible.com.au: Psalm 91:9-10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