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presProps" Target="presProps.xml"/>
  <Relationship Id="rId8" Type="http://schemas.openxmlformats.org/officeDocument/2006/relationships/viewProps" Target="viewProps.xml"/>
  <Relationship Id="rId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59282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91:9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say, “The Lord is my refuge,”and you make the Most High your dwelling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harm will overtake you,no disaster will come near your ten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3">
  <a:themeElements>
    <a:clrScheme name="Theme9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2026-07-20T19:42:29Z</dcterms:created>
  <dcterms:modified xsi:type="dcterms:W3CDTF">2026-07-20T19:42:29Z</dcterms:modified>
  <dc:title>Bible.com.au: Psalm 91:9-10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