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187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0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IVPsalms 90–106Psalm 90A prayer of Moses the man of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have been our dwelling placethroughout all generat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mountains were bornor you brought forth the whole world,from everlasting to everlasting you are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urn people back to dust,saying, “Return to dust, you mortals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housand years in your sightare like a day that has just gone by,or like a watch in the nigh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sweep people away in the sleep of death—they are like the new grass of the morning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orning it springs up new,but by evening it is dry and wither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consumed by your angerand terrified by your indigna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et our iniquities before you,our secret sins in the light of your presen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ur days pass away under your wrath;we finish our years with a moa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days may come to seventy years,or eighty, if our strength endures;yet the best of them are but trouble and sorrow,for they quickly pass, and we fly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we knew the power of your anger!Your wrath is as great as the fear that is your du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us to number our days,that we may gain a heart of wisdo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lent, Lord! How long will it be?Have compassion on your servan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tisfy us in the morning with your unfailing love,that we may sing for joy and be glad all our day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us glad for as many days as you have afflicted us,for as many years as we have seen troub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deeds be shown to your servants,your splendor to their childr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favor of the Lord our God rest on us;establish the work of our hands for us—yes, establish the work of our han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2026-10-06T16:01:44Z</dcterms:created>
  <dcterms:modified xsi:type="dcterms:W3CDTF">2026-10-06T16:01:44Z</dcterms:modified>
  <dc:title>Bible.com.au: Psalms 90:1-17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