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97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t our iniquities before you,our secret sins in the light of your prese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ur days pass away under your wrath;we finish our years with a mo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days may come to seventy years,or eighty, if our strength endures;yet the best of them are but trouble and sorrow,for they quickly pass, and we fly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we knew the power of your anger!Your wrath is as great as the fear that is your d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to number our days,that we may gain a heart of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ent, Lord! How long will it be?Have compassion on your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tisfy us in the morning with your unfailing love,that we may sing for joy and be glad all our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glad for as many days as you have afflicted us,for as many years as we have seen troub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deeds be shown to your servants,your splendor to their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favor of the Lord our God rest on us;establish the work of our hands for us—yes, establish the work of our han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VPsalms 90–106Psalm 90A prayer of Moses the man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been our dwelling placethroughout all genera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bornor you brought forth the whole world,from everlasting to everlasting you are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 people back to dust,saying, “Return to dust, you mortals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years in your sightare like a day that has just gone by,or like a watch in th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sweep people away in the sleep of death—they are like the new grass of the morning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it springs up new,but by evening it is dry and with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consumed by your angerand terrified by your indign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2026-06-24T15:04:43Z</dcterms:created>
  <dcterms:modified xsi:type="dcterms:W3CDTF">2026-06-24T15:04:43Z</dcterms:modified>
  <dc:title>Bible.com.au: Psalms 90:1-17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