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853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ules the world in righteousnessand judges the peoples with equit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a refuge for the oppressed,a stronghold in times of troub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know your name trust in you,for you, Lord, have never forsaken those who seek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he praises of the Lord, enthroned in Zion;proclaim among the nations what he has d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who avenges blood remembers;he does not ignore the cries of the afflict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see how my enemies persecute me!Have mercy and lift me up from the gates of death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declare your praisesin the gates of Daughter Zion,and there rejoice in your salva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ions have fallen into the pit they have dug;their feet are caught in the net they have hidd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known by his acts of justice;the wicked are ensnared by the work of their hand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go down to the realm of the dead,all the nations that forget Go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For the director of music. To the tune of “The Death of the Son.”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will never forget the needy;the hope of the afflicted will never peris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Lord, do not let mortals triumph;let the nations be judged in your presenc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ike them with terror, Lord;let the nations know they are only morta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thanks to you, Lord, with all my heart;I will tell of all your wonderful dee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glad and rejoice in you;I will sing the praises of your name, O Most Hig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turn back;they stumble and perish before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have upheld my right and my cause,sitting enthroned as the righteous judg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rebuked the nations and destroyed the wicked;you have blotted out their name for ever and e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dless ruin has overtaken my enemies,you have uprooted their cities;even the memory of them has perish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igns forever;he has established his throne for judgmen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2026-07-05T16:30:28Z</dcterms:created>
  <dcterms:modified xsi:type="dcterms:W3CDTF">2026-07-05T16:30:28Z</dcterms:modified>
  <dc:title>Bible.com.au: Psalms 9:1-20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