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878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the world in righteousnessand judges the peoples with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refuge for the oppressed,a stronghold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r name trust in you,for you, Lord, have never forsaken those who seek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praises of the Lord, enthroned in Zion;proclaim among the nations what he has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avenges blood remembers;he does not ignore the cries of the afflic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ee how my enemies persecute me!Have mercy and lift me up from the gates of d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declare your praisesin the gates of Daughter Zion,and there rejoice in your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ave fallen into the pit they have dug;their feet are caught in the net they have hid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nown by his acts of justice;the wicked are ensnared by the work of their han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go down to the realm of the dead,all the nations that forge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For the director of music. To the tune of “The Death of the Son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never forget the needy;the hope of the afflicted will never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, do not let mortals triumph;let the nations be judged in your pres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ke them with terror, Lord;let the nations know they are only morta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to you, Lord, with all my heart;I will tell of all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you;I will sing the praises of your name, O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turn back;they stumble and perish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upheld my right and my cause,sitting enthroned as the righteous ju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uked the nations and destroyed the wicked;you have blotted out their name for 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dless ruin has overtaken my enemies,you have uprooted their cities;even the memory of them has peris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ever;he has established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2026-07-05T17:12:41Z</dcterms:created>
  <dcterms:modified xsi:type="dcterms:W3CDTF">2026-07-05T17:12:41Z</dcterms:modified>
  <dc:title>Bible.com.au: Psalms 9:1-20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