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11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the world in righteousnessand judges the peoples with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refuge for the oppressed,a stronghold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know your name trust in you,for you, Lord, have never forsaken those who seek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he praises of the Lord, enthroned in Zion;proclaim among the nations what he has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o avenges blood remembers;he does not ignore the cries of the afflic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ee how my enemies persecute me!Have mercy and lift me up from the gates of de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declare your praisesin the gates of Daughter Zion,and there rejoice in your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fallen into the pit they have dug;their feet are caught in the net they have hid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nown by his acts of justice;the wicked are ensnared by the work of their han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go down to the realm of the dead,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For the director of music. To the tune of “The Death of the Son.”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never forget the needy;the hope of the afflicted will never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, do not let mortals triumph;let the nations be judged in your presen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ke them with terror, Lord;let the nations know they are only morta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 you, Lord, with all my heart;I will tell of all your wonderful dee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you;I will sing the praises of your name, O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turn back;they stumble and perish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upheld my right and my cause,sitting enthroned as the righteous jud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buked the nations and destroyed the wicked;you have blotted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dless ruin has overtaken my enemies,you have uprooted their cities;even the memory of them has peris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 forever;he has establish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2026-09-04T04:18:27Z</dcterms:created>
  <dcterms:modified xsi:type="dcterms:W3CDTF">2026-09-04T04:18:27Z</dcterms:modified>
  <dc:title>Bible.com.au: Psalms 9:1-20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