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5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you, Lord God Almighty?You, Lord, are mighty, and your faithfulness surrounds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over the surging sea;when its waves mount up, you still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Rahab like one of the slain;with your strong arm you scatter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yours, and yours also the earth;you founded the world and all that i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north and the south;Tabor and Hermon sing for joy at your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m is endowed with power;your hand is strong, your right hand exal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 justice are the foundation of your throne;love and faithfulness go before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have learned to acclaim you,who walk in the light of your presence,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oice in your name all day long;they celebrate your righteous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their glory and strength,and by your favor you exalt our h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9A mask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our shield belongs to the Lord,our king to the Holy One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spoke in a vision,to your faithful people you said:“I have bestowed strength on a warrior;I have raised up a young man from among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with my sacred oil I have anoint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 will sustain him;surely my arm wi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will not get the better of him;the wicked will not oppress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 before himand strike down his adversar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ithful love will be with him,and through my name his horn will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over the sea,his right hand over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ut to me, ‘You are my Father,my God, the Rock my Savior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him to be my firstborn,the most exalted of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Lord’s great love forever;with my mouth I will make your faithfulness knownthrough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love to him forever,and my covenant with him will never fai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stablish his line forever,his throne as long as the heavens endu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his sons forsake my lawand do not follow my statute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violate my decreesand fail to keep my commands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ir sin with the rod,their iniquity with flogging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 take my love from him,nor will I ever betray my faithfulnes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iolate my covenantor alter what my lips have utter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for all, I have sworn by my holiness—and I will not lie to David—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is line will continue foreverand his throne endure before me like the sun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established forever like the moon,the faithful witness in the sky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at your love stands firm forever,that you have established your faithfulness in heaven itself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rejected, you have spurned,you have been very angry with your anointed on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nounced the covenant with your servantand have defiled his crown in the dus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through all his wallsand reduced his strongholds to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have plundered him;he has become the scorn of his neighbo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xalted the right hand of his foes;you have made all his enemies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you have turned back the edge of his swordand have not supported him in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an end to his splendorand cast his throne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ut short the days of his youth;you have covered him with a mantle of sha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hide yourself forever?How long will your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fleeting is my life.For what futility you have created all humanity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I have made a covenant with my chosen one,I have sworn to David my servant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live and not see death,or who can escape the power of the grave?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is your former great love,which in your faithfulness you swore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how your servant has been mocked,how I bear in my heart the taunts of all the nations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unts with which your enemies, Lord, have mocked,with which they have mocked every step of your anointed on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orever!Amen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establish your line foreverand make your throne firm through all generations.’ 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aise your wonders, Lord,your faithfulness too, in the assembly of the holy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above can compare with the Lord?Who is like the Lord among the heavenly being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ncil of the holy ones God is greatly feared;he is more awesome than all who surroun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2026-08-04T10:34:21Z</dcterms:created>
  <dcterms:modified xsi:type="dcterms:W3CDTF">2026-08-04T10:34:21Z</dcterms:modified>
  <dc:title>Bible.com.au: Psalms 89:1-52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