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87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8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aken from me my closest friendsand have made me repulsive to them.I am confined and cannot escap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are dim with grief.I call to you, Lord, every day;I spread out my hands to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how your wonders to the dead?Do their spirits rise up and praise you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your love declared in the grave,your faithfulness in Destructio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r wonders known in the place of darkness,or your righteous deeds in the land of oblivion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cry to you for help, Lord;in the morning my prayer comes before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Lord, do you reject meand hide your face from m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my youth I have suffered and been close to death;I have borne your terrors and am in despai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rath has swept over me;your terrors have destroye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they surround me like a flood;they have completely engulfed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8A song. A psalm of the Sons of Korah. For the director of music. According to mahalath leannoth. A maskil of Heman the Ezrahi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aken from me friend and neighbor—darkness is my closest frie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are the God who saves me;day and night I cry out to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prayer come before you;turn your ear to my c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overwhelmed with troublesand my life draws near to dea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unted among those who go down to the pit;I am like one without streng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et apart with the dead,like the slain who lie in the grave,whom you remember no more,who are cut off from your ca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put me in the lowest pit,in the darkest depth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rath lies heavily on me;you have overwhelmed me with all your wav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2026-06-22T01:41:15Z</dcterms:created>
  <dcterms:modified xsi:type="dcterms:W3CDTF">2026-06-22T01:41:15Z</dcterms:modified>
  <dc:title>Bible.com.au: Psalms 88:1-18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