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426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7Of the Sons of Korah. A psalm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founded his city on the holy mount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s the gates of Zionmore than all the other dwellings of Jacob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ous things are said of you,city of Go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record Rahab and Babylonamong those who acknowledge me—Philistia too, and Tyre, along with Cush—and will say, ‘This one was born in Zion.’ 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of Zion it will be said,“This one and that one were born in her,and the Most High himself will establish her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write in the register of the peoples:“This one was born in Zion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make music they will sing,“All my fountains are in you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2026-07-24T20:53:22Z</dcterms:created>
  <dcterms:modified xsi:type="dcterms:W3CDTF">2026-07-24T20:53:22Z</dcterms:modified>
  <dc:title>Bible.com.au: Psalms 87:1-7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