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9051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87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87Of the Sons of Korah. A psalm. A so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founded his city on the holy mount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loves the gates of Zionmore than all the other dwellings of Jacob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lorious things are said of you,city of God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I will record Rahab and Babylonamong those who acknowledge me—Philistia too, and Tyre, along with Cush—and will say, ‘This one was born in Zion.’ 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of Zion it will be said,“This one and that one were born in her,and the Most High himself will establish her.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write in the register of the peoples:“This one was born in Zion.”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they make music they will sing,“All my fountains are in you.”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Theme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2026-05-25T01:57:25Z</dcterms:created>
  <dcterms:modified xsi:type="dcterms:W3CDTF">2026-05-25T01:57:25Z</dcterms:modified>
  <dc:title>Bible.com.au: Psalms 87:1-7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