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9846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6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ng the gods there is none like you, Lord;no deeds can compare with your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nations you have madewill come and worship before you, Lord;they will bring glory to your na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are great and do marvelous deeds;you alone are G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me your way, Lord,that I may rely on your faithfulness;give me an undivided heart,that I may fear your na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you, Lord my God, with all my heart;I will glorify your name forev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reat is your love toward me;you have delivered me from the depths,from the realm of the dea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rogant foes are attacking me, O God;ruthless people are trying to kill me—they have no regard for you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, Lord, are a compassionate and gracious God,slow to anger, abounding in love and faithfulnes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to me and have mercy on me;show your strength in behalf of your servant;save me, because I serve youjust as my mother di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me a sign of your goodness,that my enemies may see it and be put to shame,for you, Lord, have helped me and comforted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86A prayer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e, Lord, and answer me,for I am poor and need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uard my life, for I am faithful to you;save your servant who trusts in you.You are my God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mercy on me, Lord,for I call to you all day lo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ing joy to your servant, Lord,for I put my trust in yo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Lord, are forgiving and good,abounding in love to all who call to yo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prayer, Lord;listen to my cry for merc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am in distress, I call to you,because you answer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2026-08-17T12:05:35Z</dcterms:created>
  <dcterms:modified xsi:type="dcterms:W3CDTF">2026-08-17T12:05:35Z</dcterms:modified>
  <dc:title>Bible.com.au: Psalms 86:1-17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