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sten to what God the Lord says;he promises peace to his people, his faithful servants—but let them not tur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ear those who fear him,that his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faithfulness meet together;righteousness and peace kiss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ness springs forth from the earth,and righteousness looks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indeed give what is good,and our land will yield its harve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oes before himand prepares the way for his ste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5For the director of music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showed favor to your land;you restored the fortunes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rgave the iniquity of your peopleand covered all their s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t aside all your wrathand turned from your fierc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 again, God our Savior,and put away your displeasure toward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be angry with us forever?Will you prolong your anger through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ot revive us again,that your people may rejoice in you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us your unfailing love, Lord,and grant us your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2026-08-01T09:02:17Z</dcterms:created>
  <dcterms:modified xsi:type="dcterms:W3CDTF">2026-08-01T09:02:17Z</dcterms:modified>
  <dc:title>Bible.com.au: Psalms 85:1-13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