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presProps" Target="presProps.xml"/>
  <Relationship Id="rId19" Type="http://schemas.openxmlformats.org/officeDocument/2006/relationships/viewProps" Target="viewProps.xml"/>
  <Relationship Id="rId20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87647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84:1-12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 84For the director of music. According to gittith. Of the Sons of Korah. A psalm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ow lovely is your dwelling place,Lord Almighty!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soul yearns, even faints,for the courts of the Lord;my heart and my flesh cry outfor the living God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ven the sparrow has found a home,and the swallow a nest for herself,where she may have her young—a place near your altar,Lord Almighty, my King and my God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lessed are those who dwell in your house;they are ever praising you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lessed are those whose strength is in you,whose hearts are set on pilgrimage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s they pass through the Valley of Baka,they make it a place of springs;the autumn rains also cover it with pools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go from strength to strength,till each appears before God in Zion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ar my prayer, Lord God Almighty;listen to me, God of Jacob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ook on our shield, O God;look with favor on your anointed one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tter is one day in your courtsthan a thousand elsewhere;I would rather be a doorkeeper in the house of my Godthan dwell in the tents of the wicked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 Lord God is a sun and shield;the Lord bestows favor and honor;no good thing does he withholdfrom those whose walk is blameless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ord Almighty,blessed is the one who trusts in you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4">
  <a:themeElements>
    <a:clrScheme name="Theme7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4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2026-09-19T23:23:18Z</dcterms:created>
  <dcterms:modified xsi:type="dcterms:W3CDTF">2026-09-19T23:23:18Z</dcterms:modified>
  <dc:title>Bible.com.au: Psalms 84:1-12 (NIV)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