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3663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4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y prayer, Lord God Almighty;listen to me, God of Jacob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on our shield, O God;look with favor on your anointed on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s one day in your courtsthan a thousand elsewhere;I would rather be a doorkeeper in the house of my Godthan dwell in the tents of the wick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God is a sun and shield;the Lord bestows favor and honor;no good thing does he withholdfrom those whose walk is blamele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 Almighty,blessed is the one who trusts in you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84For the director of music. According to gittith. Of the Sons of Korah. A psal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vely is your dwelling place,Lord Almighty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yearns, even faints,for the courts of the Lord;my heart and my flesh cry outfor the living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e sparrow has found a home,and the swallow a nest for herself,where she may have her young—a place near your altar,Lord Almighty, my King and my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e those who dwell in your house;they are ever praising 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e those whose strength is in you,whose hearts are set on pilgrimag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y pass through the Valley of Baka,they make it a place of springs;the autumn rains also cover it with pool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o from strength to strength,till each appears before God in Zio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5">
  <a:themeElements>
    <a:clrScheme name="Theme3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2026-06-09T15:52:37Z</dcterms:created>
  <dcterms:modified xsi:type="dcterms:W3CDTF">2026-06-09T15:52:37Z</dcterms:modified>
  <dc:title>Bible.com.au: Psalms 84:1-12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