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402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Lord God Almighty;listen to me, God of Jacob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our shield, O God;look with favor on your anointed 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one day in your courtsthan a thousand elsewhere;I would rather be a doorkeeper in the house of my Godthan dwell in the tents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od is a sun and shield;the Lord bestows favor and honor;no good thing does he withholdfrom those whose walk is blamel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Almighty,blessed is the one who trusts in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4For the director of music. According to gittith. Of the Sons of Korah. 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vely is your dwelling place,Lord Almigh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yearns, even faints,for the courts of the Lord;my heart and my flesh cry outfor the living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parrow has found a home,and the swallow a nest for herself,where she may have her young—a place near your altar,Lord Almighty, my King an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dwell in your house;they are ever praising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se strength is in you,whose hearts are set on pilgrima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pass through the Valley of Baka,they make it a place of springs;the autumn rains also cover it with p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from strength to strength,till each appears before God in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2026-06-09T16:53:00Z</dcterms:created>
  <dcterms:modified xsi:type="dcterms:W3CDTF">2026-06-09T16:53:00Z</dcterms:modified>
  <dc:title>Bible.com.au: Psalms 84:1-12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