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36969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83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Assyria has joined themto reinforce Lot’s descendant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to them as you did to Midian,as you did to Sisera and Jabin at the river Kishon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perished at Endorand became like dung on the groun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their nobles like Oreb and Zeeb,all their princes like Zebah and Zalmunna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said, “Let us take possessionof the pasturelands of God.”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them like tumbleweed, my God,like chaff before the win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ire consumes the forestor a flame sets the mountains ablaze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pursue them with your tempestand terrify them with your stor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ver their faces with shame, Lord,so that they will seek your nam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y ever be ashamed and dismayed;may they perish in disgrac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83A song. A psalm of Asaph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know that you, whose name is the Lord—that you alone are the Most High over all the eart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God, do not remain silent;do not turn a deaf ear,do not stand aloof, O Go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 how your enemies growl,how your foes rear their head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cunning they conspire against your people;they plot against those you cheris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ome,” they say, “let us destroy them as a nation,so that Israel’s name is remembered no more.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one mind they plot together;they form an alliance against you—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ents of Edom and the Ishmaelites,of Moab and the Hagrites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blos, Ammon and Amalek,Philistia, with the people of Tyr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0">
  <a:themeElements>
    <a:clrScheme name="Theme6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2026-06-01T22:36:57Z</dcterms:created>
  <dcterms:modified xsi:type="dcterms:W3CDTF">2026-06-01T22:36:57Z</dcterms:modified>
  <dc:title>Bible.com.au: Psalms 83:1-18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