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syria has joined themto reinforce Lot’s descend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o them as you did to Midian,as you did to Sisera and Jabin at the river Kish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erished at Endorand became like dung on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 and Zeeb,all their princes like Zebah and Zalmunn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“Let us take possessionof the pasturelands of God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like tumbleweed, my God,like chaff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consumes the forestor a flame sets the mountains ablaz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 your tempestand terrify them with your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their faces with shame, Lord,so that they will seek your n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ever be ashamed and dismayed;may they perish in disgr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3A song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know that you, whose name is the Lord—that you alone are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o not remain silent;do not turn a deaf ear,do not stand aloof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your enemies growl,how your foes rear their h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unning they conspire against your people;they plot against those you ch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” they say, “let us destroy them as a nation,so that Israel’s name is remembered no mo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ne mind they plot together;they form an alliance against you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 the Ishmaelites,of Moab and the Hagrite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blos, Ammon and Amalek,Philistia, with the people of Ty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2026-08-01T09:02:20Z</dcterms:created>
  <dcterms:modified xsi:type="dcterms:W3CDTF">2026-08-01T09:02:20Z</dcterms:modified>
  <dc:title>Bible.com.au: Psalms 83:1-18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