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078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2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82A psalm of Asap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presides in the great assembly;he renders judgment among the “gods”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ow long will you defend the unjustand show partiality to the wicked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fend the weak and the fatherless;uphold the cause of the poor and the oppress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cue the weak and the needy;deliver them from the hand of the wick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 ‘gods’ know nothing, they understand nothing.They walk about in darkness;all the foundations of the earth are shake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said, ‘You are “gods”;you are all sons of the Most High.’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will die like mere mortals;you will fall like every other ruler.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se up, O God, judge the earth,for all the nations are your inheritan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2026-10-04T05:25:41Z</dcterms:created>
  <dcterms:modified xsi:type="dcterms:W3CDTF">2026-10-04T05:25:41Z</dcterms:modified>
  <dc:title>Bible.com.au: Psalms 82:1-8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