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0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O God, judge the earth,for all the nations are your inherita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2A psalm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presides in the great assembly;he renders judgment among the “gods”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long will you defend the unjustand show partiality to the wick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end the weak and the fatherless;uphold the cause of the poor and the oppress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the weak and the needy;deliver them from the hand of the wick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‘gods’ know nothing, they understand nothing.They walk about in darkness;all the foundations of the earth are shak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said, ‘You are “gods”;you are all sons of the Most High.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ill die like mere mortals;you will fall like every other ruler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2026-06-09T23:12:40Z</dcterms:created>
  <dcterms:modified xsi:type="dcterms:W3CDTF">2026-06-09T23:12:40Z</dcterms:modified>
  <dc:title>Bible.com.au: Psalms 82:1-8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