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2: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said, ‘You are “gods”;you are all sons of the Most High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2026-06-09T14:43:14Z</dcterms:created>
  <dcterms:modified xsi:type="dcterms:W3CDTF">2026-06-09T14:43:14Z</dcterms:modified>
  <dc:title>Bible.com.au: Psalm 82:6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