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7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my people, and I will warn you—if you would only listen to me, Israel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all have no foreign god among you;you shall not worship any god other tha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,who brought you up out of Egypt.Open wide your mouth and I will fill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my people would not listen to me;Israel would not submit 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gave them over to their stubborn heartsto follow their own devi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my people would only listen to me,if Israel would only follow my way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quickly I would subdue their enemiesand turn my hand against their foes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ate the Lord would cringe before him,and their punishment would last for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ould be fed with the finest of wheat;with honey from the rock I would satisfy you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1For the director of music. According to gittith.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for joy to God our strength;shout aloud to the God of Jacob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gin the music, strike the timbrel,play the melodious harp and ly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the ram’s horn at the New Moon,and when the moon is full, on the day of our festival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decree for Israel,an ordinance of the God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went out against Egypt,he established it as a statute for Joseph.I heard an unknown voice say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removed the burden from their shoulders;their hands were set free from the bask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distress you called and I rescued you,I answered you out of a thundercloud;I tested you at the waters of Merib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2026-08-25T04:12:27Z</dcterms:created>
  <dcterms:modified xsi:type="dcterms:W3CDTF">2026-08-25T04:12:27Z</dcterms:modified>
  <dc:title>Bible.com.au: Psalms 81:1-16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