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ansplanted a vine from Egypt;you drove out the nations and pla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ed the ground for it,and it took root and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 covered with its shade,the mighty cedars with its branch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anches reached as far as the Sea,its shoots as far as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broken down its wallsso that all who pass by pick its grap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rs from the forest ravage it,and insects from the fields feed on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us, God Almighty!Look down from heaven and see!Watch over this vin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ot your right hand has planted,the son you have raised up for your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vine is cut down, it is burned with fire;at your rebuke your people peri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hand rest on the man at your right hand,the son of man you have raised up for your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0For the director of music. To the tune of “The Lilies of the Covenant.” Of Asap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will not turn away from you;revive us, and we will call on your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Lord God Almighty;make your face shine on us,that we may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us, Shepherd of Israel,you who lead Joseph like a flock.You who sit enthroned between the cherubim,shine for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, Benjamin and Manasseh.Awaken your might;come and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O God;make your face shine on us,that we may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 God Almighty,will your anger smolderagainst the prayers of your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fed them with the bread of tears;you have made them drink tears by the bowl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n object of derision to our neighbors,and our enemies mock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God Almighty;make your face shine on us,that we may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2026-08-05T04:29:51Z</dcterms:created>
  <dcterms:modified xsi:type="dcterms:W3CDTF">2026-08-05T04:29:51Z</dcterms:modified>
  <dc:title>Bible.com.au: Psalms 80:1-19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