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in the sky,and the fish in the sea,all that swim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For the director of music. According to gitt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You have set your glory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praise of children and infantsyou have established a stronghold against your enemies,to silence the foe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your heavens,the work of your fingers,the moon and the stars,which you have set in plac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kind that you are mindful of them,human beings that you care for th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m a little lower than the angelsand crowned them with glory and hon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m rulers over the works of your hands;you put everything under their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ocks and herds,and the animals of the wil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2026-07-22T23:32:03Z</dcterms:created>
  <dcterms:modified xsi:type="dcterms:W3CDTF">2026-07-22T23:32:03Z</dcterms:modified>
  <dc:title>Bible.com.au: Psalms 8:1-9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