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566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9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9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e nations have invaded your inheritance;they have defiled your holy temple,they have reduced Jerusalem to rub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left the dead bodies of your servantsas food for the birds of the sky,the flesh of your own people for the animals of the wi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poured out blood like waterall around Jerusalem,and there is no one to bury the de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objects of contempt to our neighbors,of scorn and derision to those around 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Lord? Will you be angry forever?How long will your jealousy burn like fir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your wrath on the nationsthat do not acknowledge you,on the kingdomsthat do not call on your name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devoured Jacoband devastated his homel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hold against us the sins of past generations;may your mercy come quickly to meet us,for we are in desperate ne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us, God our Savior,for the glory of your name;deliver us and forgive our sinsfor your name’s sak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the nations say,“Where is their God?”Before our eyes, make known among the nationsthat you avenge the outpoured blood of your servant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groans of the prisoners come before you;with your strong arm preserve those condemned to di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back into the laps of our neighbors seven timesthe contempt they have hurled at you,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 your people, the sheep of your pasture,will praise you forever;from generation to generationwe will proclaim your prai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2026-10-16T08:46:14Z</dcterms:created>
  <dcterms:modified xsi:type="dcterms:W3CDTF">2026-10-16T08:46:14Z</dcterms:modified>
  <dc:title>Bible.com.au: Psalms 79:1-13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