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old against us the sins of past generations;may your mercy come quickly to meet us,for we are in desperate n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God our Savior,for the glory of your name;deliver us and forgive our sinsfor your name’s sa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say,“Where is their God?”Before our eyes, make known among the nationsthat you avenge the outpoured blood of your serv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roans of the prisoners come before you;with your strong arm preserve those condemned to d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back into the laps of our neighbors seven timesthe contempt they have hurled at you,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your people, the sheep of your pasture,will praise you forever;from generation to generationwe will proclaim your pra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9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nations have invaded your inheritance;they have defiled your holy temple,they have reduced Jerusalem to rub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left the dead bodies of your servantsas food for the birds of the sky,the flesh of your own people for the animals of the wi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oured out blood like waterall around Jerusalem,and there is no one to bury the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bjects of contempt to our neighbors,of scorn and derision to those around 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 you be angry forever?How long will your jealousy burn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 nationsthat do not acknowledge you,on the kingdomsthat do not call on your nam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devoured Jacoband devastated his home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2026-06-22T01:40:22Z</dcterms:created>
  <dcterms:modified xsi:type="dcterms:W3CDTF">2026-06-22T01:40:22Z</dcterms:modified>
  <dc:title>Bible.com.au: Psalms 79:1-13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