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slide" Target="slides/slide25.xml"/>
  <Relationship Id="rId28" Type="http://schemas.openxmlformats.org/officeDocument/2006/relationships/slide" Target="slides/slide26.xml"/>
  <Relationship Id="rId29" Type="http://schemas.openxmlformats.org/officeDocument/2006/relationships/slide" Target="slides/slide27.xml"/>
  <Relationship Id="rId30" Type="http://schemas.openxmlformats.org/officeDocument/2006/relationships/slide" Target="slides/slide28.xml"/>
  <Relationship Id="rId31" Type="http://schemas.openxmlformats.org/officeDocument/2006/relationships/slide" Target="slides/slide29.xml"/>
  <Relationship Id="rId32" Type="http://schemas.openxmlformats.org/officeDocument/2006/relationships/slide" Target="slides/slide30.xml"/>
  <Relationship Id="rId33" Type="http://schemas.openxmlformats.org/officeDocument/2006/relationships/slide" Target="slides/slide31.xml"/>
  <Relationship Id="rId34" Type="http://schemas.openxmlformats.org/officeDocument/2006/relationships/slide" Target="slides/slide32.xml"/>
  <Relationship Id="rId35" Type="http://schemas.openxmlformats.org/officeDocument/2006/relationships/slide" Target="slides/slide33.xml"/>
  <Relationship Id="rId36" Type="http://schemas.openxmlformats.org/officeDocument/2006/relationships/slide" Target="slides/slide34.xml"/>
  <Relationship Id="rId37" Type="http://schemas.openxmlformats.org/officeDocument/2006/relationships/slide" Target="slides/slide35.xml"/>
  <Relationship Id="rId38" Type="http://schemas.openxmlformats.org/officeDocument/2006/relationships/slide" Target="slides/slide36.xml"/>
  <Relationship Id="rId39" Type="http://schemas.openxmlformats.org/officeDocument/2006/relationships/slide" Target="slides/slide37.xml"/>
  <Relationship Id="rId40" Type="http://schemas.openxmlformats.org/officeDocument/2006/relationships/slide" Target="slides/slide38.xml"/>
  <Relationship Id="rId41" Type="http://schemas.openxmlformats.org/officeDocument/2006/relationships/slide" Target="slides/slide39.xml"/>
  <Relationship Id="rId42" Type="http://schemas.openxmlformats.org/officeDocument/2006/relationships/slide" Target="slides/slide40.xml"/>
  <Relationship Id="rId43" Type="http://schemas.openxmlformats.org/officeDocument/2006/relationships/slide" Target="slides/slide41.xml"/>
  <Relationship Id="rId44" Type="http://schemas.openxmlformats.org/officeDocument/2006/relationships/slide" Target="slides/slide42.xml"/>
  <Relationship Id="rId45" Type="http://schemas.openxmlformats.org/officeDocument/2006/relationships/slide" Target="slides/slide43.xml"/>
  <Relationship Id="rId46" Type="http://schemas.openxmlformats.org/officeDocument/2006/relationships/slide" Target="slides/slide44.xml"/>
  <Relationship Id="rId47" Type="http://schemas.openxmlformats.org/officeDocument/2006/relationships/slide" Target="slides/slide45.xml"/>
  <Relationship Id="rId48" Type="http://schemas.openxmlformats.org/officeDocument/2006/relationships/slide" Target="slides/slide46.xml"/>
  <Relationship Id="rId49" Type="http://schemas.openxmlformats.org/officeDocument/2006/relationships/slide" Target="slides/slide47.xml"/>
  <Relationship Id="rId50" Type="http://schemas.openxmlformats.org/officeDocument/2006/relationships/slide" Target="slides/slide48.xml"/>
  <Relationship Id="rId51" Type="http://schemas.openxmlformats.org/officeDocument/2006/relationships/slide" Target="slides/slide49.xml"/>
  <Relationship Id="rId52" Type="http://schemas.openxmlformats.org/officeDocument/2006/relationships/slide" Target="slides/slide50.xml"/>
  <Relationship Id="rId53" Type="http://schemas.openxmlformats.org/officeDocument/2006/relationships/slide" Target="slides/slide51.xml"/>
  <Relationship Id="rId54" Type="http://schemas.openxmlformats.org/officeDocument/2006/relationships/slide" Target="slides/slide52.xml"/>
  <Relationship Id="rId55" Type="http://schemas.openxmlformats.org/officeDocument/2006/relationships/slide" Target="slides/slide53.xml"/>
  <Relationship Id="rId56" Type="http://schemas.openxmlformats.org/officeDocument/2006/relationships/slide" Target="slides/slide54.xml"/>
  <Relationship Id="rId57" Type="http://schemas.openxmlformats.org/officeDocument/2006/relationships/slide" Target="slides/slide55.xml"/>
  <Relationship Id="rId58" Type="http://schemas.openxmlformats.org/officeDocument/2006/relationships/slide" Target="slides/slide56.xml"/>
  <Relationship Id="rId59" Type="http://schemas.openxmlformats.org/officeDocument/2006/relationships/slide" Target="slides/slide57.xml"/>
  <Relationship Id="rId60" Type="http://schemas.openxmlformats.org/officeDocument/2006/relationships/slide" Target="slides/slide58.xml"/>
  <Relationship Id="rId61" Type="http://schemas.openxmlformats.org/officeDocument/2006/relationships/slide" Target="slides/slide59.xml"/>
  <Relationship Id="rId62" Type="http://schemas.openxmlformats.org/officeDocument/2006/relationships/slide" Target="slides/slide60.xml"/>
  <Relationship Id="rId63" Type="http://schemas.openxmlformats.org/officeDocument/2006/relationships/slide" Target="slides/slide61.xml"/>
  <Relationship Id="rId64" Type="http://schemas.openxmlformats.org/officeDocument/2006/relationships/slide" Target="slides/slide62.xml"/>
  <Relationship Id="rId65" Type="http://schemas.openxmlformats.org/officeDocument/2006/relationships/slide" Target="slides/slide63.xml"/>
  <Relationship Id="rId66" Type="http://schemas.openxmlformats.org/officeDocument/2006/relationships/slide" Target="slides/slide64.xml"/>
  <Relationship Id="rId67" Type="http://schemas.openxmlformats.org/officeDocument/2006/relationships/slide" Target="slides/slide65.xml"/>
  <Relationship Id="rId68" Type="http://schemas.openxmlformats.org/officeDocument/2006/relationships/slide" Target="slides/slide66.xml"/>
  <Relationship Id="rId69" Type="http://schemas.openxmlformats.org/officeDocument/2006/relationships/slide" Target="slides/slide67.xml"/>
  <Relationship Id="rId70" Type="http://schemas.openxmlformats.org/officeDocument/2006/relationships/slide" Target="slides/slide68.xml"/>
  <Relationship Id="rId71" Type="http://schemas.openxmlformats.org/officeDocument/2006/relationships/slide" Target="slides/slide69.xml"/>
  <Relationship Id="rId72" Type="http://schemas.openxmlformats.org/officeDocument/2006/relationships/slide" Target="slides/slide70.xml"/>
  <Relationship Id="rId73" Type="http://schemas.openxmlformats.org/officeDocument/2006/relationships/slide" Target="slides/slide71.xml"/>
  <Relationship Id="rId74" Type="http://schemas.openxmlformats.org/officeDocument/2006/relationships/slide" Target="slides/slide72.xml"/>
  <Relationship Id="rId75" Type="http://schemas.openxmlformats.org/officeDocument/2006/relationships/slide" Target="slides/slide73.xml"/>
  <Relationship Id="rId76" Type="http://schemas.openxmlformats.org/officeDocument/2006/relationships/slide" Target="slides/slide74.xml"/>
  <Relationship Id="rId77" Type="http://schemas.openxmlformats.org/officeDocument/2006/relationships/slide" Target="slides/slide75.xml"/>
  <Relationship Id="rId78" Type="http://schemas.openxmlformats.org/officeDocument/2006/relationships/presProps" Target="presProps.xml"/>
  <Relationship Id="rId79" Type="http://schemas.openxmlformats.org/officeDocument/2006/relationships/viewProps" Target="viewProps.xml"/>
  <Relationship Id="rId80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993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salms 78:1-72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IV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salm 78A maskil of Asaph.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y people, hear my teaching;listen to the words of my mouth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will open my mouth with a parable;I will utter hidden things, things from of old—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ings we have heard and known,things our ancestors have told us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e will not hide them from their descendants;we will tell the next generationthe praiseworthy deeds of the Lord,his power, and the wonders he has done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decreed statutes for Jacoband established the law in Israel,which he commanded our ancestorsto teach their children,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o the next generation would know them,even the children yet to be born,and they in turn would tell their children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they would put their trust in Godand would not forget his deedsbut would keep his commands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y would not be like their ancestors—a stubborn and rebellious generation,whose hearts were not loyal to God,whose spirits were not faithful to him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men of Ephraim, though armed with bows,turned back on the day of battle;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y did not keep God’s covenantand refused to live by his law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y forgot what he had done,the wonders he had shown them.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did miracles in the sight of their ancestorsin the land of Egypt, in the region of Zoan.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divided the sea and led them through;he made the water stand up like a wall.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guided them with the cloud by dayand with light from the fire all night.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split the rocks in the wildernessand gave them water as abundant as the seas;]]>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brought streams out of a rocky cragand made water flow down like rivers.]]>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they continued to sin against him,rebelling in the wilderness against the Most High.]]>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y willfully put God to the testby demanding the food they craved.]]>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y spoke against God;they said, “Can God reallyspread a table in the wilderness?]]>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rue, he struck the rock,and water gushed out,streams flowed abundantly,but can he also give us bread?Can he supply meat for his people?”]]>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en the Lord heard them, he was furious;his fire broke out against Jacob,and his wrath rose against Israel,]]>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they did not believe in Godor trust in his deliverance.]]>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et he gave a command to the skies aboveand opened the doors of the heavens;]]>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rained down manna for the people to eat,he gave them the grain of heaven.]]>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uman beings ate the bread of angels;he sent them all the food they could eat.]]>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let loose the east wind from the heavensand by his power made the south wind blow.]]>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rained meat down on them like dust,birds like sand on the seashore.]]>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made them come down inside their camp,all around their tents.]]>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y ate till they were gorged—he had given them what they craved.]]>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before they turned from what they craved,even while the food was still in their mouths,]]>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God’s anger rose against them;he put to death the sturdiest among them,cutting down the young men of Israel.]]>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n spite of all this, they kept on sinning;in spite of his wonders, they did not believe.]]>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o he ended their days in futilityand their years in terror.]]>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enever God slew them, they would seek him;they eagerly turned to him again.]]>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y remembered that God was their Rock,that God Most High was their Redeemer.]]>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then they would flatter him with their mouths,lying to him with their tongues;]]>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ir hearts were not loyal to him,they were not faithful to his covenant.]]>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et he was merciful;he forgave their iniquitiesand did not destroy them.Time after time he restrained his angerand did not stir up his full wrath.]]>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remembered that they were but flesh,a passing breeze that does not return.]]>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ow often they rebelled against him in the wildernessand grieved him in the wasteland!]]>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gain and again they put God to the test;they vexed the Holy One of Israel.]]>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y did not remember his power—the day he redeemed them from the oppressor,]]>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day he displayed his signs in Egypt,his wonders in the region of Zoan.]]>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turned their river into blood;they could not drink from their streams.]]>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sent swarms of flies that devoured them,and frogs that devastated them.]]>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gave their crops to the grasshopper,their produce to the locust.]]>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destroyed their vines with hailand their sycamore-figs with sleet.]]>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gave over their cattle to the hail,their livestock to bolts of lightning.]]>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unleashed against them his hot anger,his wrath, indignation and hostility—a band of destroying angels.]]>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prepared a path for his anger;he did not spare them from deathbut gave them over to the plague.]]>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struck down all the firstborn of Egypt,the firstfruits of manhood in the tents of Ham.]]>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he brought his people out like a flock;he led them like sheep through the wilderness.]]>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guided them safely, so they were unafraid;but the sea engulfed their enemies.]]>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nd so he brought them to the border of his holy land,to the hill country his right hand had taken.]]>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drove out nations before themand allotted their lands to them as an inheritance;he settled the tribes of Israel in their homes.]]>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they put God to the testand rebelled against the Most High;they did not keep his statutes.]]>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ike their ancestors they were disloyal and faithless,as unreliable as a faulty bow.]]>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y angered him with their high places;they aroused his jealousy with their idols.]]>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en God heard them, he was furious;he rejected Israel completely.]]>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abandoned the tabernacle of Shiloh,the tent he had set up among humans.]]>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sent the ark of his might into captivity,his splendor into the hands of the enemy.]]>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gave his people over to the sword;he was furious with his inheritance.]]></a:t>
            </a: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ire consumed their young men,and their young women had no wedding songs;]]>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ir priests were put to the sword,and their widows could not weep.]]>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the Lord awoke as from sleep,as a warrior wakes from the stupor of wine.]]>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beat back his enemies;he put them to everlasting shame.]]>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he rejected the tents of Joseph,he did not choose the tribe of Ephraim;]]>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he chose the tribe of Judah,Mount Zion, which he loved.]]>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built his sanctuary like the heights,like the earth that he established forever.]]>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chose David his servantand took him from the sheep pens;]]></a:t>
            </a: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rom tending the sheep he brought himto be the shepherd of his people Jacob,of Israel his inheritance.]]></a:t>
            </a: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nd David shepherded them with integrity of heart;with skillful hands he led them.]]></a:t>
            </a: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75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2026-09-12T03:18:17Z</dcterms:created>
  <dcterms:modified xsi:type="dcterms:W3CDTF">2026-09-12T03:18:17Z</dcterms:modified>
  <dc:title>Bible.com.au: Psalms 78:1-72 (NIV)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