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presProps" Target="presProps.xml"/>
  <Relationship Id="rId27" Type="http://schemas.openxmlformats.org/officeDocument/2006/relationships/viewProps" Target="viewProps.xml"/>
  <Relationship Id="rId2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9574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77:1-20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s his unfailing love vanished forever?Has his promise failed for all time?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s God forgotten to be merciful?Has he in anger withheld his compassion?”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I thought, “To this I will appeal:the years when the Most High stretched out his right hand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remember the deeds of the Lord;yes, I will remember your miracles of long ago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consider all your worksand meditate on all your mighty deeds.”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r ways, God, are holy.What god is as great as our God?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are the God who performs miracles;you display your power among the peoples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th your mighty arm you redeemed your people,the descendants of Jacob and Joseph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aters saw you, God,the waters saw you and writhed;the very depths were convulsed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clouds poured down water,the heavens resounded with thunder;your arrows flashed back and forth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 77For the director of music. For Jeduthun. Of Asaph. A psalm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r thunder was heard in the whirlwind,your lightning lit up the world;the earth trembled and quaked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r path led through the sea,your way through the mighty waters,though your footprints were not seen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led your people like a flockby the hand of Moses and Aaron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cried out to God for help;I cried out to God to hear me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I was in distress, I sought the Lord;at night I stretched out untiring hands,and I would not be comforted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remembered you, God, and I groaned;I meditated, and my spirit grew faint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kept my eyes from closing;I was too troubled to speak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thought about the former days,the years of long ago;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remembered my songs in the night.My heart meditated and my spirit asked: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Will the Lord reject forever?Will he never show his favor again?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0">
  <a:themeElements>
    <a:clrScheme name="Theme8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0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2026-08-01T10:17:50Z</dcterms:created>
  <dcterms:modified xsi:type="dcterms:W3CDTF">2026-08-01T10:17:50Z</dcterms:modified>
  <dc:title>Bible.com.au: Psalms 77:1-20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