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6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his unfailing love vanished forever?Has his promise failed for all tim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God forgotten to be merciful?Has he in anger withheld his compassion?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thought, “To this I will appeal:the years when the Most High stretched out his right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ember the deeds of the Lord;yes, I will remember your miracles of long ag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nsider all your worksand meditate on all your mighty deed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ays, God, are holy.What god is as great as our Go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God who performs miracles;you display your power among the peopl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mighty arm you redeemed your people,the descendants of Jacob and Josep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saw you, God,the waters saw you and writhed;the very depths were convuls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uds poured down water,the heavens resounded with thunder;your arrows flashed back and for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7For the director of music. For Jeduthun. Of Asaph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hunder was heard in the whirlwind,your lightning lit up the world;the earth trembled and quak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ath led through the sea,your way through the mighty waters,though your footprints were not se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d your people like a flockby the hand of Moses and Aar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out to God for help;I cried out to God to hea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in distress, I sought the Lord;at night I stretched out untiring hands,and I would not be comfor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ed you, God, and I groaned;I meditated, and my spirit grew fai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ept my eyes from closing;I was too troubled to spea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ought about the former days,the years of long ago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ed my songs in the night.My heart meditated and my spirit aske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ll the Lord reject forever?Will he never show his favor again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2026-06-01T22:36:54Z</dcterms:created>
  <dcterms:modified xsi:type="dcterms:W3CDTF">2026-06-01T22:36:54Z</dcterms:modified>
  <dc:title>Bible.com.au: Psalms 77:1-20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