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078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7:4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nsider all your worksand meditate on all your mighty deeds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ays, God, are holy.What god is as great as our God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God who performs miracles;you display your power among the peopl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mighty arm you redeemed your people,the descendants of Jacob and Josep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ept my eyes from closing;I was too troubled to speak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ought about the former days,the years of long ago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ed my songs in the night.My heart meditated and my spirit aske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ll the Lord reject forever?Will he never show his favor agai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his unfailing love vanished forever?Has his promise failed for all tim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God forgotten to be merciful?Has he in anger withheld his compassion?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thought, “To this I will appeal:the years when the Most High stretched out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ember the deeds of the Lord;yes, I will remember your miracles of long ag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2026-06-07T00:19:13Z</dcterms:created>
  <dcterms:modified xsi:type="dcterms:W3CDTF">2026-06-07T00:19:13Z</dcterms:modified>
  <dc:title>Bible.com.au: Psalm 77:4-15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