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7898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77:4-1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consider all your worksand meditate on all your mighty deeds.”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ways, God, are holy.What god is as great as our God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the God who performs miracles;you display your power among the people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your mighty arm you redeemed your people,the descendants of Jacob and Joseph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kept my eyes from closing;I was too troubled to speak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thought about the former days,the years of long ago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remembered my songs in the night.My heart meditated and my spirit asked: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Will the Lord reject forever?Will he never show his favor again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s his unfailing love vanished forever?Has his promise failed for all time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s God forgotten to be merciful?Has he in anger withheld his compassion?”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thought, “To this I will appeal:the years when the Most High stretched out his right han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remember the deeds of the Lord;yes, I will remember your miracles of long ago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2026-08-07T00:31:49Z</dcterms:created>
  <dcterms:modified xsi:type="dcterms:W3CDTF">2026-08-07T00:31:49Z</dcterms:modified>
  <dc:title>Bible.com.au: Psalm 77:4-15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