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0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and of the Lord is a cupfull of foaming wine mixed with spices;he pours it out, and all the wicked of the earthdrink it down to its very dre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declare this forever;I will sing praise to the God of Jacob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, “I will cut off the horns of all the wicked,but the horns of the righteous will be lifted up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5For the director of music. To the tune of “Do Not Destroy.” A psalm of Asaph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raise you, God,we praise you, for your Name is near;people tell of your wonderful dee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“I choose the appointed time;it is I who judge with equ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earth and all its people quake,it is I who hold its pillars fi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arrogant I say, ‘Boast no more,’and to the wicked, ‘Do not lift up your hor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ift your horns against heaven;do not speak so defiantly.’ 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from the east or the westor from the desert can exal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judges:He brings one down, he exalts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2026-06-15T08:07:02Z</dcterms:created>
  <dcterms:modified xsi:type="dcterms:W3CDTF">2026-06-15T08:07:02Z</dcterms:modified>
  <dc:title>Bible.com.au: Psalms 75:1-10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