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813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4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74A maskil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why have you rejected us forever?Why does your anger smolder against the sheep of your pastur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e nation you purchased long ago,the people of your inheritance, whom you redeemed—Mount Zion, where you dwel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your steps toward these everlasting ruins,all this destruction the enemy has brought on the sanctuar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foes roared in the place where you met with us;they set up their standards as sign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behaved like men wielding axesto cut through a thicket of tre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mashed all the carved panelingwith their axes and hatchet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burned your sanctuary to the ground;they defiled the dwelling place of your Na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id in their hearts, “We will crush them completely!”They burned every place where God was worshiped in the lan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re given no signs from God;no prophets are left,and none of us knows how long this will b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will the enemy mock you, God?Will the foe revile your name forever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ou hold back your hand, your right hand?Take it from the folds of your garment and destroy them!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is my King from long ago;he brings salvation on the ear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as you who split open the sea by your power;you broke the heads of the monster in the water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as you who crushed the heads of Leviathanand gave it as food to the creatures of the deser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as you who opened up springs and streams;you dried up the ever-flowing river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ay is yours, and yours also the night;you established the sun and moo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as you who set all the boundaries of the earth;you made both summer and wint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how the enemy has mocked you, Lord,how foolish people have reviled your na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hand over the life of your dove to wild beasts;do not forget the lives of your afflicted people forev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regard for your covenant,because haunts of violence fill the dark places of the lan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let the oppressed retreat in disgrace;may the poor and needy praise your na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se up, O God, and defend your cause;remember how fools mock you all day long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ignore the clamor of your adversaries,the uproar of your enemies, which rises continuall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2026-11-03T00:17:22Z</dcterms:created>
  <dcterms:modified xsi:type="dcterms:W3CDTF">2026-11-03T00:17:22Z</dcterms:modified>
  <dc:title>Bible.com.au: Psalms 74:1-23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