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63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in their hearts, “We will crush them completely!”They burned every place where God was worshiped in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given no signs from God;no prophets are left,and none of us knows how long this will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the enemy mock you, God?Will the foe revile your name forev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hold back your hand, your right hand?Take it from the folds of your garment and destroy them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my King from long ago;he brings salvation on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split open the sea by your power;you broke the heads of the monster in the wa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crushed the heads of Leviathanand gave it as food to the creatures of the dese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opened up springs and streams;you dried up the ever-flowing riv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is yours, and yours also the night;you established the sun and mo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set all the boundaries of the earth;you made both summer and wint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4A mask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the enemy has mocked you, Lord,how foolish people have reviled your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and over the life of your dove to wild beasts;do not forget the lives of your afflicted people for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regard for your covenant,because haunts of violence fill the dark places of the l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 oppressed retreat in disgrace;may the poor and needy praise your n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O God, and defend your cause;remember how fools mock you all day lo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ignore the clamor of your adversaries,the uproar of your enemies, which rises continua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y have you rejected us forever?Why does your anger smolder against the sheep of your pastu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nation you purchased long ago,the people of your inheritance, whom you redeemed—Mount Zion, where you dwel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steps toward these everlasting ruins,all this destruction the enemy has brought on the sanctua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oes roared in the place where you met with us;they set up their standards as sig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haved like men wielding axesto cut through a thicket of tre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mashed all the carved panelingwith their axes and hatche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urned your sanctuary to the ground;they defiled the dwelling place of your N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2026-09-02T11:07:40Z</dcterms:created>
  <dcterms:modified xsi:type="dcterms:W3CDTF">2026-09-02T11:07:40Z</dcterms:modified>
  <dc:title>Bible.com.au: Psalms 74:1-23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