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12263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74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aid in their hearts, “We will crush them completely!”They burned every place where God was worshiped in the lan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are given no signs from God;no prophets are left,and none of us knows how long this will b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 will the enemy mock you, God?Will the foe revile your name forever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 you hold back your hand, your right hand?Take it from the folds of your garment and destroy them!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od is my King from long ago;he brings salvation on the earth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was you who split open the sea by your power;you broke the heads of the monster in the water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was you who crushed the heads of Leviathanand gave it as food to the creatures of the deser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was you who opened up springs and streams;you dried up the ever-flowing river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ay is yours, and yours also the night;you established the sun and moo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was you who set all the boundaries of the earth;you made both summer and winter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74A maskil of Asaph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how the enemy has mocked you, Lord,how foolish people have reviled your nam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hand over the life of your dove to wild beasts;do not forget the lives of your afflicted people foreve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regard for your covenant,because haunts of violence fill the dark places of the lan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let the oppressed retreat in disgrace;may the poor and needy praise your nam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se up, O God, and defend your cause;remember how fools mock you all day long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ignore the clamor of your adversaries,the uproar of your enemies, which rises continually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God, why have you rejected us forever?Why does your anger smolder against the sheep of your pasture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the nation you purchased long ago,the people of your inheritance, whom you redeemed—Mount Zion, where you dwel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your steps toward these everlasting ruins,all this destruction the enemy has brought on the sanctuar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foes roared in the place where you met with us;they set up their standards as sign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behaved like men wielding axesto cut through a thicket of tre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mashed all the carved panelingwith their axes and hatchet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burned your sanctuary to the ground;they defiled the dwelling place of your Na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8">
  <a:themeElements>
    <a:clrScheme name="Theme7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2026-07-03T19:19:19Z</dcterms:created>
  <dcterms:modified xsi:type="dcterms:W3CDTF">2026-07-03T19:19:19Z</dcterms:modified>
  <dc:title>Bible.com.au: Psalms 74:1-23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