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607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3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coff, and speak with malice;with arrogance they threaten oppress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mouths lay claim to heaven,and their tongues take possession of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ir people turn to themand drink up waters in abundanc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, “How would God know?Does the Most High know anything?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wicked are like—always free of care, they go on amassing weal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n vain I have kept my heart pureand have washed my hands in innocen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day long I have been afflicted,and every morning brings new punishmen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d spoken out like that,I would have betrayed your childr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tried to understand all this,it troubled me deeply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I entered the sanctuary of God;then I understood their final destin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IIIPsalms 73–89Psalm 73A psalm of Asa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you place them on slippery ground;you cast them down to ru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uddenly are they destroyed,completely swept away by terrors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like a dream when one awakes;when you arise, Lord,you will despise them as fantasi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y heart was grievedand my spirit embittered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senseless and ignorant;I was a brute beast before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 am always with you;you hold me by my right han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uide me with your counsel,and afterward you will take me into glo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have I in heaven but you?And earth has nothing I desire besides you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lesh and my heart may fail,but God is the strength of my heartand my portion forev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re far from you will perish;you destroy all who are unfaithful to you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God is good to Israel,to those who are pure in hear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it is good to be near God.I have made the Sovereign Lord my refuge;I will tell of all your deed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my feet had almost slipped;I had nearly lost my foothol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envied the arrogantwhen I saw the prosperity of the wick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no struggles;their bodies are healthy and stro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free from common human burdens;they are not plagued by human ill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pride is their necklace;they clothe themselves with violen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ir callous hearts comes iniquity;their evil imaginations have no limi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2026-09-16T07:40:43Z</dcterms:created>
  <dcterms:modified xsi:type="dcterms:W3CDTF">2026-09-16T07:40:43Z</dcterms:modified>
  <dc:title>Bible.com.au: Psalms 73:1-28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