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748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coff, and speak with malice;with arrogance they threaten oppress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ouths lay claim to heaven,and their tongues take possession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ir people turn to themand drink up waters in abunda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How would God know?Does the Most High know anything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wicked are like—always free of care, they go on amassing weal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n vain I have kept my heart pureand have washed my hands in innoc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have been afflicted,and every morning brings new punish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spoken out like that,I would have betrayed your child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ried to understand all this,it troubled me deeply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I entered the sanctuary of God;then I understood their final destin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IPsalms 73–89Psalm 73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place them on slippery ground;you cast them down to ru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uddenly are they destroyed,completely swept away by terrors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dream when one awakes;when you arise, Lord,you will despise them as fantas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heart was grievedand my spirit embittere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enseless and ignorant;I was a brute beast befor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m always with you;you hold me by my righ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uide me with your counsel,and afterward you will take me into glo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have I in heaven but you?And earth has nothing I desire besides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 heart may fail,but God is the strength of my heartand my portion for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far from you will perish;you destroy all who are unfaithful to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is good to Israel,to those who are pure in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t is good to be near God.I have made the Sovereign Lord my refuge;I will tell of all your deed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feet had almost slipped;I had nearly lost my footho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envied the arrogantwhen I saw the prosperity of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struggles;their bodies are healthy and str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free from common human burdens;they are not plagued by human il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ide is their necklace;they clothe themselves with viol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ir callous hearts comes iniquity;their evil imaginations have no limi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2026-05-27T05:10:01Z</dcterms:created>
  <dcterms:modified xsi:type="dcterms:W3CDTF">2026-05-27T05:10:01Z</dcterms:modified>
  <dc:title>Bible.com.au: Psalms 73:1-28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