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8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speak with malice;with arrogance they threaten oppr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ouths lay claim to heaven,and their tongues take possession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people turn to themand drink up waters in abun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How would God know?Does the Most High know anything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wicked are like—always free of care, they go on amassing weal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I have kept my heart pureand have washed my hands in innoc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have been afflicted,and every morning brings new punish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poken out like that,I would have betrayed your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ried to understand all this,it troubled me deeply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entered the sanctuary of God;then I understood their final destin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Psalms 73–89Psalm 73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place them on slippery ground;you cast them down to ru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ddenly are they destroyed,completely swept away by terror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dream when one awakes;when you arise, Lord,you will despise them as fantas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heart was grievedand my spirit embitt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nseless and ignorant;I was a brute beast befor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always with you;you hold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 me with your counsel,and afterward you will take me in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you?And earth has nothing I desire besides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may fail,but God is the strength of my heartand my portion for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far from you will perish;you destroy all who are unfaithful to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to those who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t is good to be near God.I have made the Sovereign Lord my refuge;I will tell of all your dee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had almost slipped;I had nearly lost my foot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vied the arrogant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struggles;their bodies are healthy and st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ee from common human burdens;they are not plagued by human il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their necklace;they clothe themselves with viol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ir callous hearts comes iniquity;their evil imaginations have no limi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2026-07-26T16:09:43Z</dcterms:created>
  <dcterms:modified xsi:type="dcterms:W3CDTF">2026-07-26T16:09:43Z</dcterms:modified>
  <dc:title>Bible.com.au: Psalms 73:1-28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