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743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 filled with your praise,declaring your splendor all day l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ast me away when I am old;do not forsake me when my strength is g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enemies speak against me;those who wait to kill me conspire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has forsaken him;pursue him and seize him,for no one will rescue him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far from me, my God;come quickly, God, to help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accusers perish in shame;may those who want to harm mebe covered with scorn and dis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always have hope;I will praise you more and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tell of your righteous deeds,of your saving acts all day long—though I know not how to relate them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and proclaim your mighty acts, Sovereign Lord;I will proclaim your righteous deeds, yours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y youth, God, you have taught me,and to this day I declare your marvelous dee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1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am old and gray,do not forsake me, my God,till I declare your power to the next generation,your mighty acts to all who are to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, God, reaches to the heavens,you who have done great things.Who is like you, Go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have made me see troubles,many and bitter,you will restore my life again;from the depths of the earthyou will again bring me u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increase my honorand comfort me once m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with the harpfor your faithfulness, my God;I will sing praise to you with the lyre,Holy One of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shout for joywhen I sing praise to you—I whom you have delive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will tell of your righteous actsall day long,for those who wanted to harm mehave been put to shame and confus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Lord, I have taken refuge;let me never be put to sh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righteousness, rescue me and deliver me;turn your ear to me and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rock of refuge,to which I can always go;give the command to save me,for you are my rock and my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my God, from the hand of the wicked,from the grasp of those who are evil and cr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my hope, Sovereign Lord,my confidence since my y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irth I have relied on you;you brought me forth from my mother’s womb.I will ever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 sign to many;you are my strong refu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2026-06-20T12:21:08Z</dcterms:created>
  <dcterms:modified xsi:type="dcterms:W3CDTF">2026-06-20T12:21:08Z</dcterms:modified>
  <dc:title>Bible.com.au: Psalms 71:1-24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