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536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9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foreigner to my own family,a stranger to my own mother’s children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zeal for your house consumes me,and the insults of those who insult you fall on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eep and fast,I must endure scorn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put on sackcloth,people make sport of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it at the gate mock me,and I am the song of the drunkar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pray to you, Lord,in the time of your favor;in your great love, O God,answer me with your sure salva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 from the mire,do not let me sink;deliver me from those who hate me,from the deep wat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the floodwaters engulf meor the depths swallow me upor the pit close its mouth over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, Lord, out of the goodness of your love;in your great mercy turn to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hide your face from your servant;answer me quickly, for I am in troubl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9For the director of music. To the tune of “Lilies.”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near and rescue me;deliver me because of my fo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how I am scorned, disgraced and shamed;all my enemies are before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corn has broken my heartand has left me helpless;I looked for sympathy, but there was none,for comforters, but I found non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ut gall in my foodand gave me vinegar for my thir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table set before them become a snare;may it become retribution and a trap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ir eyes be darkened so they cannot see,and their backs be bent forev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your wrath on them;let your fierce anger overtake 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ir place be deserted;let there be no one to dwell in their te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persecute those you woundand talk about the pain of those you hur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ge them with crime upon crime;do not let them share in your salvat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O God,for the waters have come up to my neck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be blotted out of the book of lifeand not be listed with the righteo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afflicted and in pain—may your salvation, God, protect 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God’s name in songand glorify him with thanksgiving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ll please the Lord more than an ox,more than a bull with its horns and hoove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will see and be glad—you who seek God, may your hearts live!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ears the needyand does not despise his captive peopl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eaven and earth praise him,the seas and all that move in them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will save Zionand rebuild the cities of Judah.Then people will settle there and possess it;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ldren of his servants will inherit it,and those who love his name will dwell ther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ink in the miry depths,where there is no foothold.I have come into the deep waters;the floods engulf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orn out calling for help;my throat is parched.My eyes fail,looking for my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hate me without reasonoutnumber the hairs of my head;many are my enemies without cause,those who seek to destroy me.I am forced to restorewhat I did not stea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God, know my folly;my guilt is not hidden from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e Lord Almighty,may those who hope in younot be disgraced because of me;God of Israel,may those who seek younot be put to shame because of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endure scorn for your sake,and shame covers my f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2026-06-22T14:08:52Z</dcterms:created>
  <dcterms:modified xsi:type="dcterms:W3CDTF">2026-06-22T14:08:52Z</dcterms:modified>
  <dc:title>Bible.com.au: Psalms 69:1-36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