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8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foreigner to my own family,a stranger to my own mother’s childre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eal for your house consumes me,and the insults of those who insult you fall 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ep and fast,I must endure scorn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put on sackcloth,people make sport of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it at the gate mock me,and I am the song of the drunkar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pray to you, Lord,in the time of your favor;in your great love, O God,answer me with your sure salv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the mire,do not let me sink;deliver me from those who hate me,from the deep wa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 floodwaters engulf meor the depths swallow me upor the pit close its mouth over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Lord, out of the goodness of your love;in your great mercy turn to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 face from your servant;answer me quickly, for I am in troub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9For the director of music. To the tune of “Lilies.”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ear and rescue me;deliver me because of my fo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how I am scorned, disgraced and shamed;all my enemies are before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rn has broken my heartand has left me helpless;I looked for sympathy, but there was none,for comforters, but I found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ut gall in my foodand gave me vinegar for my thir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table set before them become a snare;may it become retribution and a tra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eyes be darkened so they cannot see,and their backs be bent 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 wrath on them;let your fierce anger overtake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place be deserted;let there be no one to dwell 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ersecute those you woundand talk about the pain of those you hur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e them with crime upon crime;do not let them share in your salv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,for the waters have come up to my neck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blotted out of the book of lifeand not be listed with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afflicted and in pain—may your salvation, God, protect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God’s name in songand glorify him with thanksgiv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please the Lord more than an ox,more than a bull with its horns and hoov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will see and be glad—you who seek God, may your hearts live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s the needyand does not despise his captive peop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eaven and earth praise him,the seas and all that move in them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save Zionand rebuild the cities of Judah.Then people will settle there and possess it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his servants will inherit it,and those who love his name will dwell th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ink in the miry depths,where there is no foothold.I have come into the deep waters;the floods engulf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calling for help;my throat is parched.My eyes fail,looking for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me without reasonoutnumber the hairs of my head;many are my enemies without cause,those who seek to destroy me.I am forced to restorewhat I did not ste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know my folly;my guilt is not hidden from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 Lord Almighty,may those who hope in younot be disgraced because of me;God of Israel,may those who seek younot be put to shame because of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endure scorn for your sake,and shame covers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2026-06-22T01:40:22Z</dcterms:created>
  <dcterms:modified xsi:type="dcterms:W3CDTF">2026-06-22T01:40:22Z</dcterms:modified>
  <dc:title>Bible.com.au: Psalms 69:1-36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