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482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68:1-3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68For the director of music. Of David. A psalm. A song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God arise, may his enemies be scattered;may his foes flee before hi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you blow them away like smoke—as wax melts before the fire,may the wicked perish before Go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may the righteous be gladand rejoice before God;may they be happy and joyful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to God, sing in praise of his name,extol him who rides on the clouds;rejoice before him—his name is the Lor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ather to the fatherless, a defender of widows,is God in his holy dwelling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sets the lonely in families,he leads out the prisoners with singing;but the rebellious live in a sun-scorched lan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, God, went out before your people,when you marched through the wilderness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arth shook, the heavens poured down rain,before God, the One of Sinai,before God, the God of Israel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gave abundant showers, O God;you refreshed your weary inheritanc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people settled in it,and from your bounty, God, you provided for the poo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announces the word,and the women who proclaim it are a mighty throng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Kings and armies flee in haste;the women at home divide the plunde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while you sleep among the sheep pens,the wings of my dove are sheathed with silver,its feathers with shining gold.”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Almighty scattered the kings in the land,it was like snow fallen on Mount Zalmo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unt Bashan, majestic mountain,Mount Bashan, rugged mountain,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gaze in envy, you rugged mountain,at the mountain where God chooses to reign,where the Lord himself will dwell forever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hariots of God are tens of thousandsand thousands of thousands;the Lord has come from Sinai into his sanctuary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 ascended on high,you took many captives;you received gifts from people,even from the rebellious—that you, Lord God, might dwell ther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be to the Lord, to God our Savior,who daily bears our burden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God is a God who saves;from the Sovereign Lord comes escape from death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God will crush the heads of his enemies,the hairy crowns of those who go on in their sin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ys, “I will bring them from Bashan;I will bring them from the depths of the sea,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your feet may wade in the blood of your foes,while the tongues of your dogs have their share.”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procession, God, has come into view,the procession of my God and King into the sanctuary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front are the singers, after them the musicians;with them are the young women playing the timbrel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God in the great congregation;praise the Lord in the assembly of Israel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the little tribe of Benjamin, leading them,there the great throng of Judah’s princes,and there the princes of Zebulun and of Naphtali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mmon your power, God;show us your strength, our God, as you have done befor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of your temple at Jerusalemkings will bring you gifts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buke the beast among the reeds,the herd of bulls among the calves of the nations.Humbled, may the beast bring bars of silver.Scatter the nations who delight in war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voys will come from Egypt;Cush will submit herself to God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to God, you kingdoms of the earth,sing praise to the Lord,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him who rides across the highest heavens, the ancient heavens,who thunders with mighty voice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claim the power of God,whose majesty is over Israel,whose power is in the heavens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, God, are awesome in your sanctuary;the God of Israel gives power and strength to his people.Praise be to God!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9">
  <a:themeElements>
    <a:clrScheme name="Theme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2026-10-03T12:53:38Z</dcterms:created>
  <dcterms:modified xsi:type="dcterms:W3CDTF">2026-10-03T12:53:38Z</dcterms:modified>
  <dc:title>Bible.com.au: Psalms 68:1-35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