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66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7For the director of music. With stringed instruments. A psalm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be gracious to us and bless usand make his face shine on us—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r ways may be known on earth,your salvation among all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peoples praise you, God;may all the peoples prais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nations be glad and sing for joy,for you rule the peoples with equityand guide the nations of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peoples praise you, God;may all the peoples praise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yields its harvest;God, our God, blesses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bless us still,so that all the ends of the earth will fear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2026-06-09T15:52:37Z</dcterms:created>
  <dcterms:modified xsi:type="dcterms:W3CDTF">2026-06-09T15:52:37Z</dcterms:modified>
  <dc:title>Bible.com.au: Psalms 67:1-7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