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7249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6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our God, all peoples,let the sound of his praise be heard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preserved our livesand kept our feet from slipp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, God, tested us;you refined us like silv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brought us into prisonand laid burdens on our back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let people ride over our heads;we went through fire and water,but you brought us to a place of abundanc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come to your temple with burnt offeringsand fulfill my vows to you—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ows my lips promised and my mouth spokewhen I was in troubl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acrifice fat animals to youand an offering of rams;I will offer bulls and goat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and hear, all you who fear God;let me tell you what he has done for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ied out to him with my mouth;his praise was on my tongu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66For the director of music. A song. A psal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d cherished sin in my heart,the Lord would not have listened;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has surely listenedand has heard my pray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be to God,who has not rejected my prayeror withheld his love from me!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t for joy to God, all the earth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the glory of his name;make his praise gloriou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to God, “How awesome are your deeds!So great is your powerthat your enemies cringe before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earth bows down to you;they sing praise to you,they sing the praises of your name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and see what God has done,his awesome deeds for mankind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urned the sea into dry land,they passed through the waters on foot—come, let us rejoice in h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ules forever by his power,his eyes watch the nations—let not the rebellious rise up against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9">
  <a:themeElements>
    <a:clrScheme name="Theme9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2026-05-23T17:10:20Z</dcterms:created>
  <dcterms:modified xsi:type="dcterms:W3CDTF">2026-05-23T17:10:20Z</dcterms:modified>
  <dc:title>Bible.com.au: Psalms 66:1-20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