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889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our God, all peoples,let the sound of his praise be hear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reserved our livesand kept our feet from slipp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God, tested us;you refined us like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ought us into prisonand laid burdens on our back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people ride over our heads;we went through fire and water,but you brought us to a place of abunda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me to your temple with burnt offeringsand fulfill my vows to you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ows my lips promised and my mouth spoke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fat animals to youand an offering of rams;I will offer bulls and goa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hear, all you who fear God;let me tell you what he has done for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out to him with my mouth;his praise was on my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6For the director of music. A song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cherished sin in my heart,the Lord would not have listene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has surely listenedand has heard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God,who has not rejected my prayeror withheld his love from me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for joy to God, all the earth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he glory of his name;make his praise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“How awesome are your deeds!So great is your powerthat your enemies cringe befo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arth bows down to you;they sing praise to you,they sing the praises of your na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what God has done,his awesome deeds for mankind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 dry land,they passed through the waters on foot—come, let us rejoice i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forever by his power,his eyes watch the nations—let not the rebellious rise up agains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2026-07-24T05:57:38Z</dcterms:created>
  <dcterms:modified xsi:type="dcterms:W3CDTF">2026-07-24T05:57:38Z</dcterms:modified>
  <dc:title>Bible.com.au: Psalms 66:1-20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