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earth is filled with awe at your wonders;where morning dawns, where evening fades,you call forth songs of jo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re for the land and water it;you enrich it abundantly.The streams of God are filled with waterto provide the people with grain,for so you have ordain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ench its furrows and level its ridges;you soften it with showers and bless its cro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own the year with your bounty,and your carts overflow with abund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lands of the wilderness overflow;the hills are clothed with gl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dows are covered with flocksand the valleys are mantled with grain;they shout for joy and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For the director of music. A psalm of David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waits you, our God, in Zion;to you our vows will be fulfil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nswer prayer,to you all people will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were overwhelmed by sins,you forgave our transgress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you chooseand bring near to live in your courts!We are filled with the good things of your house,of your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with awesome and righteous deeds,God our Savior,the hope of all the ends of the earthand of the farthest sea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med the mountains by your power,having armed yourself with streng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illed the roaring of the seas,the roaring of their waves,and the turmoil 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2026-07-22T23:32:47Z</dcterms:created>
  <dcterms:modified xsi:type="dcterms:W3CDTF">2026-07-22T23:32:47Z</dcterms:modified>
  <dc:title>Bible.com.au: Psalms 65:1-13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