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430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turn their own tongues against themand bring them to ruin;all who see them will shake their heads in scor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people will fear;they will proclaim the works of Godand ponder what he has d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rejoice in the Lordand take refuge in him;all the upright in heart will glory in him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4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my God, as I voice my complaint;protect my life from the threat of the enem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me from the conspiracy of the wicked,from the plots of evildo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rpen their tongues like swordsand aim cruel words like deadly arrow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oot from ambush at the innocent;they shoot suddenly, without fea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ncourage each other in evil plans,they talk about hiding their snares;they say, “Who will see it?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lot injustice and say,“We have devised a perfect plan!”Surely the human mind and heart are cun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shoot them with his arrows;they will suddenly be struck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2026-07-22T13:26:54Z</dcterms:created>
  <dcterms:modified xsi:type="dcterms:W3CDTF">2026-07-22T13:26:54Z</dcterms:modified>
  <dc:title>Bible.com.au: Psalms 64:1-10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