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8344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3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ling to you;your right hand upholds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want to kill me will be destroyed;they will go down to the depths of the ear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be given over to the swordand become food for jackal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king will rejoice in God;all who swear by God will glory in him,while the mouths of liars will be silenc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63A psalm of David. When he was in the Desert of Juda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God, are my God,earnestly I seek you;I thirst for you,my whole being longs for you,in a dry and parched landwhere there is no wat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you in the sanctuaryand beheld your power and your glor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your love is better than life,my lips will glorify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you as long as I live,and in your name I will lift up my hand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e fully satisfied as with the richest of foods;with singing lips my mouth will praise yo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my bed I remember you;I think of you through the watches of the nigh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you are my help,I sing in the shadow of your wing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5">
  <a:themeElements>
    <a:clrScheme name="Theme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2026-07-23T00:39:28Z</dcterms:created>
  <dcterms:modified xsi:type="dcterms:W3CDTF">2026-07-23T00:39:28Z</dcterms:modified>
  <dc:title>Bible.com.au: Psalms 63:1-11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