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ling to you;your right hand uphold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will be destroyed;they will go down to the depth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 the swordand become food for 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 rejoice in God;all who swear by God will glory in him,while the mouths of liars will be silenc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3A psalm of David. When he was in the Desert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my God,earnestly I seek you;I thirst for you,my whole being longs for you,in a dry and parched landwhere there is no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 in the sanctuaryand beheld your power and your glo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better than life,my lips will glorify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as long as I live,and in your name I will lift up m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fully satisfied as with the richest of foods;with singing lips my mouth will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bed I remember you;I think of you through the watches of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 help,I sing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2026-07-22T23:32:46Z</dcterms:created>
  <dcterms:modified xsi:type="dcterms:W3CDTF">2026-07-22T23:32:46Z</dcterms:modified>
  <dc:title>Bible.com.au: Psalms 63:1-11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