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01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ever sing in praise of your nameand fulfill my vows day after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1For the director of music. With stringed instrum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listen 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s of the earth I call to you,I call as my heart grows faint;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my refuge,a strong tower against the fo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to dwell in your tent foreverand take refuge in the shelter of your w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have heard my vows;you have given me the heritage of those who fear your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rease the days of the king’s life,his years for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enthroned in God’s presence forever;appoint your love and faithfulness to protec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2026-05-29T20:06:43Z</dcterms:created>
  <dcterms:modified xsi:type="dcterms:W3CDTF">2026-05-29T20:06:43Z</dcterms:modified>
  <dc:title>Bible.com.au: Psalms 61:1-8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