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086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y from me, all you who do evil,for the Lord has heard my weep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heard my cry for mercy;the Lord accepts my pray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y enemies will be overwhelmed with shame and anguish;they will turn back and suddenly be put to sha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For the director of music. With stringed instruments. According to sheminith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do not rebuke me in your angeror discipline me in your wra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mercy on me, Lord, for I am faint;heal me, Lord, for my bones are in agon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is in deep anguish.How long, Lord, how long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, Lord, and deliver me;save me because of your unfailing lov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ng the dead no one proclaims your name.Who praises you from the grav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orn out from my groaning.All night long I flood my bed with weepingand drench my couch with tea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grow weak with sorrow;they fail because of all my fo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2026-06-22T01:40:22Z</dcterms:created>
  <dcterms:modified xsi:type="dcterms:W3CDTF">2026-06-22T01:40:22Z</dcterms:modified>
  <dc:title>Bible.com.au: Psalms 6:1-10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