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8638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9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laugh at them, Lord;you scoff at all those nation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my strength, I watch for you;you, God, are my fortress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God on whom I can rely.God will go before meand will let me gloat over those who slander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do not kill them, Lord our shield,or my people will forget.In your might uproot themand bring them dow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sins of their mouths,for the words of their lips,let them be caught in their pride.For the curses and lies they utter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sume them in your wrath,consume them till they are no more.Then it will be known to the ends of the earththat God rules over Jacob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eturn at evening,snarling like dogs,and prowl about the cit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ander about for foodand howl if not satisfi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sing of your strength,in the morning I will sing of your love;for you are my fortress,my refuge in times of troubl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my strength, I sing praise to you;you, God, are my fortress,my God on whom I can rel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59For the director of music. To the tune of “Do Not Destroy.” Of David. A miktam. When Saul had sent men to watch David’s house in order to kill hi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e from my enemies, O God;be my fortress against those who are attacking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e from evildoersand save me from those who are after my blo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 how they lie in wait for me!Fierce men conspire against mefor no offense or sin of mine, Lo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done no wrong, yet they are ready to attack me.Arise to help me; look on my plight!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Lord God Almighty,you who are the God of Israel,rouse yourself to punish all the nations;show no mercy to wicked traitor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eturn at evening,snarling like dogs,and prowl about the cit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 what they spew from their mouths—the words from their lips are sharp as swords,and they think, “Who can hear us?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6">
  <a:themeElements>
    <a:clrScheme name="Theme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2026-06-25T06:48:34Z</dcterms:created>
  <dcterms:modified xsi:type="dcterms:W3CDTF">2026-06-25T06:48:34Z</dcterms:modified>
  <dc:title>Bible.com.au: Psalms 59:1-17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