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42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a slug that melts away as it moves along,like a stillborn child that never sees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heat of the thorns—whether they be green or dry—the wicked will be swep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be glad when they are avenged,when they dip their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will say,“Surely the righteous still are rewarded;surely there is a God who judges the earth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8For the director of music. To the tune of “Do Not Destroy.” Of David. A mikt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indeed speak justly?Do you judge people with equit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in your heart you devise injustice,and your hands mete out violence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rom birth the wicked go astray;from the womb they are wayward, spread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enom is like the venom of a snake,like that of a cobra that has stopped its 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ll not heed the tune of the charmer,however skillful the enchanter may 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teeth in their mouths, O God;Lord, tear out the fangs of those lion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vanish like water that flows away;when they draw the bow, let their arrows fall sho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2026-07-24T20:53:54Z</dcterms:created>
  <dcterms:modified xsi:type="dcterms:W3CDTF">2026-07-24T20:53:54Z</dcterms:modified>
  <dc:title>Bible.com.au: Psalms 58:1-11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