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55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my soul!Awake, harp and lyre!I will awaken the da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 the nations;I will sing of you among the peop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your love, reaching to the heavens;your faithfulness reaches to the sk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7For the director of music. To the tune of “Do Not Destroy.” Of David. A miktam. When he had fled from Saul into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my God, have mercy on me,for in you I take refuge.I will take refuge in the shadow of your wingsuntil the disaster has pa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 to God Most High,to God, who vindicates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from heaven and saves me,rebuking those who hotly pursue me—God sends forth his love and his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the midst of lions;I am forced to dwell among ravenous beasts—men whose teeth are spears and arrows,whose tongues are sharp s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ead a net for my feet—I was bowed down in distress.They dug a pit in my path—but they have fallen into i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, O God, is steadfast,my heart is steadfast;I will sing and make music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2026-06-06T09:46:24Z</dcterms:created>
  <dcterms:modified xsi:type="dcterms:W3CDTF">2026-06-06T09:46:24Z</dcterms:modified>
  <dc:title>Bible.com.au: Psalms 57:1-11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