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062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7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wake, my soul!Awake, harp and lyre!I will awaken the daw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you, Lord, among the nations;I will sing of you among the peopl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reat is your love, reaching to the heavens;your faithfulness reaches to the ski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exalted, O God, above the heavens;let your glory be over all the ear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57For the director of music. To the tune of “Do Not Destroy.” Of David. A miktam. When he had fled from Saul into the cav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mercy on me, my God, have mercy on me,for in you I take refuge.I will take refuge in the shadow of your wingsuntil the disaster has pass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y out to God Most High,to God, who vindicates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ds from heaven and saves me,rebuking those who hotly pursue me—God sends forth his love and his faithfulnes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in the midst of lions;I am forced to dwell among ravenous beasts—men whose teeth are spears and arrows,whose tongues are sharp sword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exalted, O God, above the heavens;let your glory be over all the ear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pread a net for my feet—I was bowed down in distress.They dug a pit in my path—but they have fallen into it themselv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, O God, is steadfast,my heart is steadfast;I will sing and make music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2026-09-13T08:59:19Z</dcterms:created>
  <dcterms:modified xsi:type="dcterms:W3CDTF">2026-09-13T08:59:19Z</dcterms:modified>
  <dc:title>Bible.com.au: Psalms 57:1-11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