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presProps" Target="presProps.xml"/>
  <Relationship Id="rId20" Type="http://schemas.openxmlformats.org/officeDocument/2006/relationships/viewProps" Target="viewProps.xml"/>
  <Relationship Id="rId21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759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56:1-13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56For the director of music. To the tune of “A Dove on Distant Oaks.” Of David. A miktam. When the Philistines had seized him in Gath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 merciful to me, my God,for my enemies are in hot pursuit;all day long they press their attack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adversaries pursue me all day long;in their pride many are attacking me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I am afraid, I put my trust in you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God, whose word I praise—in God I trust and am not afraid.What can mere mortals do to me?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day long they twist my words;all their schemes are for my ruin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conspire, they lurk,they watch my steps,hoping to take my life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cause of their wickedness do not let them escape;in your anger, God, bring the nations down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ecord my misery;list my tears on your scroll—are they not in your record?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my enemies will turn backwhen I call for help.By this I will know that God is for me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God, whose word I praise,in the Lord, whose word I praise—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God I trust and am not afraid.What can man do to me?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am under vows to you, my God;I will present my thank offerings to you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you have delivered me from deathand my feet from stumbling,that I may walk before Godin the light of life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16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2026-11-08T17:42:00Z</dcterms:created>
  <dcterms:modified xsi:type="dcterms:W3CDTF">2026-11-08T17:42:00Z</dcterms:modified>
  <dc:title>Bible.com.au: Psalms 56:1-13 (NIV)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