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00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ord my misery;list my tears on your scroll—are they not in your record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enemies will turn backwhen I call for help.By this I will know that God is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, whose word I praise,in the Lord, whose word I praise—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 trust and am not afraid.What can man do to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under vows to you, my God;I will present my thank offerings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delivered me from deathand my feet from stumbling,that I may walk before Godin the light of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6For the director of music. To the tune of “A Dove on Distant Oaks.” Of David. A miktam. When the Philistines had seized him in G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my God,for my enemies are in hot pursuit;all day long they press their attac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dversaries pursue me all day long;in their pride many are attacking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afraid, I put my trust in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, whose word I praise—in God I trust and am not afraid.What can mere mortals do to m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twist my words;all their schemes are for my ru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spire, they lurk,they watch my steps,hoping to take my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ir wickedness do not let them escape;in your anger, God, bring the nations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2026-06-01T22:42:42Z</dcterms:created>
  <dcterms:modified xsi:type="dcterms:W3CDTF">2026-06-01T22:42:42Z</dcterms:modified>
  <dc:title>Bible.com.au: Psalms 56:1-13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