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9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5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hurry to my place of shelter,far from the tempest and storm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confuse the wicked, confound their words,for I see violence and strife in the c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y and night they prowl about on its walls;malice and abuse are within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tructive forces are at work in the city;threats and lies never leave its stree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 enemy were insulting me,I could endure it;if a foe were rising against me,I could h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is you, a man like myself,my companion, my close frien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 I once enjoyed sweet fellowshipat the house of God,as we walked aboutamong the worship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eath take my enemies by surprise;let them go down alive to the realm of the dead,for evil finds lodging among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call to God,and the Lord saves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ing, morning and noonI cry out in distress,and he hears my v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5For the director of music. With stringed instruments. A maskil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s me unharmedfrom the battle waged against me,even though many oppose 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who is enthroned from of old,who does not change—he will hear them and humble them,because they have no fear of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ompanion attacks his friends;he violates his covenan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talk is smooth as butter,yet war is in his heart;his words are more soothing than oil,yet they are drawn swor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your cares on the Lordand he will sustain you;he will never letthe righteous be shake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God, will bring down the wickedinto the pit of decay;the bloodthirsty and deceitfulwill not live out half their days.But as for me, I trust in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prayer, O God,do not ignore my plea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 and answer me.My thoughts trouble me and I am distraught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what my enemy is saying,because of the threats of the wicked;for they bring down suffering on meand assail me in their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in anguish within me;the terrors of death have fallen on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d trembling have beset me;horror has overwhelmed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Oh, that I had the wings of a dove!I would fly away and be at r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flee far awayand stay in the desert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2026-06-09T23:12:06Z</dcterms:created>
  <dcterms:modified xsi:type="dcterms:W3CDTF">2026-06-09T23:12:06Z</dcterms:modified>
  <dc:title>Bible.com.au: Psalms 55:1-23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