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3397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4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54For the director of music. With stringed instruments. A maskil of David. When the Ziphites had gone to Saul and said, “Is not David hiding among us?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, O God, by your name;vindicate me by your migh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prayer, O God;listen to the words of my mou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rogant foes are attacking me;ruthless people are trying to kill me—people without regard for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God is my help;the Lord is the one who sustains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evil recoil on those who slander me;in your faithfulness destroy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acrifice a freewill offering to you;I will praise your name, Lord, for it is go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delivered me from all my troubles,and my eyes have looked in triumph on my fo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2026-08-21T14:45:14Z</dcterms:created>
  <dcterms:modified xsi:type="dcterms:W3CDTF">2026-08-21T14:45:14Z</dcterms:modified>
  <dc:title>Bible.com.au: Psalms 54:1-7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