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7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4For the director of music. With stringed instruments. A maskil of David. When the Ziphites had gone to Saul and said, “Is not David hiding among us?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, by your name;vindicate me by your m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God;listen to the words of my 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gant foes are attacking me;ruthless people are trying to kill me—people without regard fo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is my help;the Lord is the one who sustains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il recoil on those who slander me;in your faithfulness destroy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crifice a freewill offering to you;I will praise your name, Lord, for it is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elivered me from all my troubles,and my eyes have looked in triumph on my fo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2026-06-22T01:41:15Z</dcterms:created>
  <dcterms:modified xsi:type="dcterms:W3CDTF">2026-06-22T01:41:15Z</dcterms:modified>
  <dc:title>Bible.com.au: Psalms 54:1-7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